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402" r:id="rId3"/>
    <p:sldId id="403" r:id="rId4"/>
    <p:sldId id="443" r:id="rId5"/>
    <p:sldId id="448" r:id="rId6"/>
    <p:sldId id="449" r:id="rId7"/>
    <p:sldId id="465" r:id="rId8"/>
    <p:sldId id="408" r:id="rId9"/>
    <p:sldId id="451" r:id="rId10"/>
    <p:sldId id="453" r:id="rId11"/>
    <p:sldId id="454" r:id="rId12"/>
    <p:sldId id="455" r:id="rId13"/>
    <p:sldId id="457" r:id="rId14"/>
    <p:sldId id="458" r:id="rId15"/>
    <p:sldId id="459" r:id="rId16"/>
    <p:sldId id="460" r:id="rId17"/>
    <p:sldId id="412" r:id="rId18"/>
    <p:sldId id="413" r:id="rId19"/>
    <p:sldId id="414" r:id="rId20"/>
    <p:sldId id="439" r:id="rId21"/>
    <p:sldId id="463" r:id="rId22"/>
    <p:sldId id="464" r:id="rId23"/>
    <p:sldId id="416" r:id="rId24"/>
    <p:sldId id="400" r:id="rId25"/>
    <p:sldId id="39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3"/>
          </p14:sldIdLst>
        </p14:section>
        <p14:section name="Course Details" id="{8D645781-968B-4BDA-8519-3394884E11BA}">
          <p14:sldIdLst>
            <p14:sldId id="448"/>
            <p14:sldId id="449"/>
            <p14:sldId id="465"/>
          </p14:sldIdLst>
        </p14:section>
        <p14:section name="Trainers" id="{49EB9BED-3D2B-42CE-82C1-119E8364C41F}">
          <p14:sldIdLst>
            <p14:sldId id="408"/>
            <p14:sldId id="451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>
        <p:scale>
          <a:sx n="81" d="100"/>
          <a:sy n="81" d="100"/>
        </p:scale>
        <p:origin x="-288" y="-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PythonFundamentalsJanuary2018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hyperlink" Target="https://softuni.bg/forum/categories/39/pyth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opencourses/python-fundamentals-cou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www.jetbrains.com/pycharm/downloa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image" Target="../media/image5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hub.com/HouseBreak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Python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C42D52-FC1C-40C9-BBED-1B8980984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08" y="4495801"/>
            <a:ext cx="5906780" cy="19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~25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3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March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11 March 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Retake Exam: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18 March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Python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Python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“Python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Lists, dictionaries, strings</a:t>
            </a:r>
          </a:p>
          <a:p>
            <a:pPr lvl="2"/>
            <a:r>
              <a:rPr lang="en-US" dirty="0"/>
              <a:t>Code in Python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softuni.bg/opencourses/python-fundamentals-course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softuni.bg/forum/categories/39/python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xmlns="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facebook.com/groups/PythonFundamentalsJanuary2018/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Python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2FB99B8-BE90-433D-A61C-4D2710F0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16" name="Picture 1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E6886D19-7CA6-4E9B-8B3D-05914E82A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17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xmlns="" id="{67F274E8-0891-408E-B377-35988B8F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C742617-4C41-4A79-B2D5-F04DD508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Python 3.6.4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2 </a:t>
            </a:r>
            <a:r>
              <a:rPr lang="en-US" dirty="0"/>
              <a:t>will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used in this course)</a:t>
            </a:r>
            <a:endParaRPr lang="en-US" dirty="0">
              <a:hlinkClick r:id="rId4"/>
            </a:endParaRPr>
          </a:p>
          <a:p>
            <a:pPr lvl="1">
              <a:lnSpc>
                <a:spcPct val="110000"/>
              </a:lnSpc>
            </a:pPr>
            <a:r>
              <a:rPr lang="en-US" noProof="1">
                <a:hlinkClick r:id="rId4"/>
              </a:rPr>
              <a:t>JetBrains PyCharm Community 2017.3.2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339E25-964A-4DD6-8872-FCD5CDFF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72" y="4267200"/>
            <a:ext cx="1889504" cy="1889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CFDF5B9-7F31-4728-8221-B915D801A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51" y="4070540"/>
            <a:ext cx="2400318" cy="240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3CC9274-4AFA-4331-A9B8-EA685C73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16" y="3761998"/>
            <a:ext cx="2763004" cy="27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https://softuni.bg/opencourses/python-fundamentals-course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python-fund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Python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Python Intro </a:t>
            </a:r>
            <a:r>
              <a:rPr lang="en-US" sz="2800" dirty="0"/>
              <a:t>– </a:t>
            </a:r>
            <a:r>
              <a:rPr lang="fr-FR" sz="2800" dirty="0"/>
              <a:t>IDE Installation, Data Types &amp; Variables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Functions and Debugging </a:t>
            </a:r>
            <a:r>
              <a:rPr lang="en-US" sz="2800" dirty="0"/>
              <a:t>– Defining Functions, Debugging Code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sz="2800" dirty="0"/>
              <a:t>– Definition, Usage, List Slicing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 and Functional Programming </a:t>
            </a:r>
            <a:r>
              <a:rPr lang="en-US" sz="2800" dirty="0"/>
              <a:t>– List Comprehension, Lambda functions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Classes </a:t>
            </a:r>
            <a:r>
              <a:rPr lang="en-US" sz="2800" dirty="0"/>
              <a:t>– Defining Classes, Instantiating Objects, Constructors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1868843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33" y="4343400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 and Error Handling </a:t>
            </a:r>
            <a:r>
              <a:rPr lang="en-US" sz="2800" dirty="0"/>
              <a:t>– File I/O, File Encoding, Python Errors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String Functions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find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startswith</a:t>
            </a:r>
            <a:r>
              <a:rPr lang="en-US" sz="2800" dirty="0"/>
              <a:t>, etc.)</a:t>
            </a:r>
            <a:endParaRPr lang="bg-BG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</a:t>
            </a:r>
            <a:r>
              <a:rPr lang="en-US" sz="2800" dirty="0"/>
              <a:t> Class, Working with RegEx (Modifiers, etc.)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3352800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12" y="5553397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xmlns="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Programmed as a hobby since high school</a:t>
            </a:r>
          </a:p>
          <a:p>
            <a:pPr lvl="1"/>
            <a:r>
              <a:rPr lang="en-US" noProof="1"/>
              <a:t>Interested in programming and </a:t>
            </a:r>
            <a:br>
              <a:rPr lang="en-US" noProof="1"/>
            </a:br>
            <a:r>
              <a:rPr lang="en-US" noProof="1"/>
              <a:t>music production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https://github.com/HouseBreaker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6142E7-A2D7-4073-A45F-8C9E1AFBD5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19" y="1371600"/>
            <a:ext cx="3565586" cy="3565586"/>
          </a:xfrm>
          <a:prstGeom prst="roundRect">
            <a:avLst>
              <a:gd name="adj" fmla="val 5922"/>
            </a:avLst>
          </a:prstGeom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Python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613</TotalTime>
  <Words>693</Words>
  <Application>Microsoft Office PowerPoint</Application>
  <PresentationFormat>Custom</PresentationFormat>
  <Paragraphs>158</Paragraphs>
  <Slides>24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SoftUni 16x9</vt:lpstr>
      <vt:lpstr>Python Fundamentals </vt:lpstr>
      <vt:lpstr>Table of Contents</vt:lpstr>
      <vt:lpstr>Questions</vt:lpstr>
      <vt:lpstr>Python Fundamentals</vt:lpstr>
      <vt:lpstr>Python Fundamentals – Course Program</vt:lpstr>
      <vt:lpstr>Python Fundamentals – Course Program (2)</vt:lpstr>
      <vt:lpstr>The Trainers Team</vt:lpstr>
      <vt:lpstr>Trainers Team</vt:lpstr>
      <vt:lpstr>Python Fundamentals: More Details </vt:lpstr>
      <vt:lpstr>Training Duration – Python Fundamentals</vt:lpstr>
      <vt:lpstr>Why English?</vt:lpstr>
      <vt:lpstr>Python Fundamentals</vt:lpstr>
      <vt:lpstr>Scoring System for “Python Fundamentals”</vt:lpstr>
      <vt:lpstr>Python Fundamentals Exam</vt:lpstr>
      <vt:lpstr>Homework Assignments</vt:lpstr>
      <vt:lpstr>Resources</vt:lpstr>
      <vt:lpstr>PF Course Web Site, Forum and FB Group</vt:lpstr>
      <vt:lpstr>The Python Fundamentals Slides and Videos</vt:lpstr>
      <vt:lpstr>Software University Learning System (SULS)</vt:lpstr>
      <vt:lpstr>Required Software</vt:lpstr>
      <vt:lpstr>Summary</vt:lpstr>
      <vt:lpstr>Python Fundamentals – Course Overview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Software Development Course</dc:subject>
  <dc:creator>Software University Foundation</dc:creator>
  <cp:keywords>programming, software engineering</cp:keywords>
  <dc:description>Software University Foundation - http://softuni.foundation/</dc:description>
  <cp:lastModifiedBy>Ivaylo Kanov</cp:lastModifiedBy>
  <cp:revision>159</cp:revision>
  <dcterms:created xsi:type="dcterms:W3CDTF">2014-01-02T17:00:34Z</dcterms:created>
  <dcterms:modified xsi:type="dcterms:W3CDTF">2018-05-31T23:24:21Z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